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a2a6f34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a2a6f34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a2a6f34f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a2a6f34f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a2a6f34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a2a6f34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a2a6f34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a2a6f34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d289c8c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d289c8c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a2a6f34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a2a6f34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d289c8c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d289c8c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613950"/>
            <a:ext cx="8520600" cy="1957800"/>
          </a:xfrm>
          <a:prstGeom prst="rect">
            <a:avLst/>
          </a:prstGeom>
          <a:effectLst>
            <a:outerShdw blurRad="57150" rotWithShape="0" algn="bl" dir="5880000" dist="19050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Ticket to ride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By TensorToads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/>
              <a:t>(Nicolas Simard,  Émile Deschamps, Simon Roy)</a:t>
            </a:r>
            <a:endParaRPr sz="1050"/>
          </a:p>
        </p:txBody>
      </p:sp>
      <p:grpSp>
        <p:nvGrpSpPr>
          <p:cNvPr id="58" name="Google Shape;58;p13"/>
          <p:cNvGrpSpPr/>
          <p:nvPr/>
        </p:nvGrpSpPr>
        <p:grpSpPr>
          <a:xfrm>
            <a:off x="2106300" y="1620275"/>
            <a:ext cx="1261425" cy="848178"/>
            <a:chOff x="844875" y="4295325"/>
            <a:chExt cx="1261425" cy="848178"/>
          </a:xfrm>
        </p:grpSpPr>
        <p:sp>
          <p:nvSpPr>
            <p:cNvPr id="59" name="Google Shape;59;p13"/>
            <p:cNvSpPr/>
            <p:nvPr/>
          </p:nvSpPr>
          <p:spPr>
            <a:xfrm>
              <a:off x="844875" y="4327925"/>
              <a:ext cx="1098300" cy="782950"/>
            </a:xfrm>
            <a:custGeom>
              <a:rect b="b" l="l" r="r" t="t"/>
              <a:pathLst>
                <a:path extrusionOk="0" h="31318" w="43932">
                  <a:moveTo>
                    <a:pt x="435" y="7394"/>
                  </a:moveTo>
                  <a:lnTo>
                    <a:pt x="43932" y="31318"/>
                  </a:lnTo>
                  <a:lnTo>
                    <a:pt x="43497" y="2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" name="Google Shape;60;p13"/>
            <p:cNvSpPr/>
            <p:nvPr/>
          </p:nvSpPr>
          <p:spPr>
            <a:xfrm>
              <a:off x="844875" y="4295325"/>
              <a:ext cx="1261425" cy="848178"/>
            </a:xfrm>
            <a:custGeom>
              <a:rect b="b" l="l" r="r" t="t"/>
              <a:pathLst>
                <a:path extrusionOk="0" h="28708" w="50457">
                  <a:moveTo>
                    <a:pt x="38278" y="2175"/>
                  </a:moveTo>
                  <a:lnTo>
                    <a:pt x="0" y="27403"/>
                  </a:lnTo>
                  <a:lnTo>
                    <a:pt x="9570" y="28708"/>
                  </a:lnTo>
                  <a:lnTo>
                    <a:pt x="50457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the original game 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Goal 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person with the most point win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Connect cities togheter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Gameplay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Collect train card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Try to create links between adjacent cities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Collect destination card to get bonus goal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900" y="1017725"/>
            <a:ext cx="3821550" cy="25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ticke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963" y="3778600"/>
            <a:ext cx="2115424" cy="11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quantum skin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8000"/>
            <a:ext cx="5243100" cy="3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551" y="1308000"/>
            <a:ext cx="5263373" cy="34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Mission cards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338" y="2823175"/>
            <a:ext cx="22955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75" y="2484263"/>
            <a:ext cx="3330000" cy="2335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>
            <a:stCxn id="84" idx="3"/>
            <a:endCxn id="83" idx="1"/>
          </p:cNvCxnSpPr>
          <p:nvPr/>
        </p:nvCxnSpPr>
        <p:spPr>
          <a:xfrm>
            <a:off x="3881675" y="3651849"/>
            <a:ext cx="170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5272" y="1189626"/>
            <a:ext cx="2295525" cy="112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288" y="1189625"/>
            <a:ext cx="733425" cy="70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>
            <a:off x="3891650" y="1542049"/>
            <a:ext cx="1705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Artistic choices: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The cities are now universities with a new map, cards and missions to complete!</a:t>
            </a:r>
            <a:br>
              <a:rPr b="1" lang="fr"/>
            </a:br>
            <a:endParaRPr b="1"/>
          </a:p>
        </p:txBody>
      </p:sp>
      <p:pic>
        <p:nvPicPr>
          <p:cNvPr id="95" name="Google Shape;95;p17" title="Capture d’écran 2025-06-20 1428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3100"/>
            <a:ext cx="4658074" cy="26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title="Capture d’écran 2025-06-20 1429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450" y="2087975"/>
            <a:ext cx="3683850" cy="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title="Capture d’écran 2025-06-20 1429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325" y="3463638"/>
            <a:ext cx="23241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title="Capture d’écran 2025-06-20 14404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1102" y="291512"/>
            <a:ext cx="879698" cy="8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Rules of the game :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017725"/>
            <a:ext cx="48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Goal :</a:t>
            </a:r>
            <a:r>
              <a:rPr lang="fr"/>
              <a:t> </a:t>
            </a:r>
            <a:r>
              <a:rPr b="1" lang="fr"/>
              <a:t>Claim routes between universities to deliver quantum states from one to the other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Build quantum gates between universities using cards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When both target cities are connected, score points if the qubit pair which starts in |0&gt; ends in the right state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Entangle two qubits starting in different cities joining together using CNOT gates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Possibles additions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74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Entanglement of multiple players, starting from the same city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Quantum measurements as objectives, giving points based on the collapsed state in the end city (which </a:t>
            </a:r>
            <a:r>
              <a:rPr b="1" lang="fr"/>
              <a:t>measures according to a predetermined orientation)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/>
              <a:t>Could allow multiple states to score points, but with a higher chance with better states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More gates (might require bigger maps and looser objectives to allow for multiple solutions)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Quantum teleportation !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Your suggestions, dear audience !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Welcome aboard !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621" y="1204738"/>
            <a:ext cx="5868750" cy="33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